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78"/>
  </p:normalViewPr>
  <p:slideViewPr>
    <p:cSldViewPr snapToGrid="0" snapToObjects="1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EBBA034C-2938-3446-894A-33E16237E0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039" t="18930" r="925" b="15556"/>
          <a:stretch/>
        </p:blipFill>
        <p:spPr>
          <a:xfrm>
            <a:off x="111510" y="1812825"/>
            <a:ext cx="5875155" cy="271581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9D368506-1D5A-774A-9246-3FA3906627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884" t="19095" r="884" b="15720"/>
          <a:stretch/>
        </p:blipFill>
        <p:spPr>
          <a:xfrm>
            <a:off x="6177776" y="1812825"/>
            <a:ext cx="5911686" cy="2715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75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01EADB-F604-D445-907B-E0B84648A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CDA6331-46DF-EB4D-9307-2A93FA31A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A746A4-9712-AA4E-8FB8-C24587081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AC9C-0A2B-784C-995D-66CCFD2EC9E6}" type="datetimeFigureOut">
              <a:rPr lang="de-DE" smtClean="0"/>
              <a:t>28.08.20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418701-8953-364F-BB57-6E45A27DD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AF0B6F8-0325-1946-997C-361B25E3B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8E1C-8A2F-8D47-AEFF-1DBE3D5017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29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90B6894-7532-1E47-8167-7ACDADCB67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6F8D749-4757-684E-82AE-4BEA016D5A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69D6FC3-4B10-5A47-919D-10B27098D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AC9C-0A2B-784C-995D-66CCFD2EC9E6}" type="datetimeFigureOut">
              <a:rPr lang="de-DE" smtClean="0"/>
              <a:t>28.08.20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0DA4B0-9D2E-DB4E-89B7-1AFC37442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F84DF3-1C82-E848-81F8-58351EDC8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8E1C-8A2F-8D47-AEFF-1DBE3D5017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040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C7D0E0-E03D-B841-8584-97B6B1351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97DA218-A3F5-944B-A70A-86F16085D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50D19E-0C49-174E-A110-F53535B98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AC9C-0A2B-784C-995D-66CCFD2EC9E6}" type="datetimeFigureOut">
              <a:rPr lang="de-DE" smtClean="0"/>
              <a:t>28.08.20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CBDBFC4-53DB-2F40-8098-6EEE6AA44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26E08E-6895-524B-A59F-66EC46159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8E1C-8A2F-8D47-AEFF-1DBE3D5017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892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B4187C-EBF4-D145-BA2B-58564A4E8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4BC7510-191A-1445-B135-07927320B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124DDB-0D34-704C-A797-493E1653E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AC9C-0A2B-784C-995D-66CCFD2EC9E6}" type="datetimeFigureOut">
              <a:rPr lang="de-DE" smtClean="0"/>
              <a:t>28.08.20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AC5462-3BF1-8B46-9725-D928A5C44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9C0BFA-4944-3F45-B3F7-A59E06051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8E1C-8A2F-8D47-AEFF-1DBE3D5017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43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0A5315-96D0-6A45-B46D-2027EB533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DEB6E78-B7A8-4741-858E-7B2DD4869A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3FFFBAD-D984-934B-A167-425184A09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F93449E-CFF6-7F48-8B94-FCFAE67B4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AC9C-0A2B-784C-995D-66CCFD2EC9E6}" type="datetimeFigureOut">
              <a:rPr lang="de-DE" smtClean="0"/>
              <a:t>28.08.20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5772C41-3678-AB4C-8721-9641E3B08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C6CCE53-D0C4-234E-81E6-A3DC930E1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8E1C-8A2F-8D47-AEFF-1DBE3D5017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0771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40C26D-3FD8-6B41-9248-69CEC0A1F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06877B5-6774-8344-88C7-42FC15D20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23C2583-BB09-7844-AAB5-BCA014C802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B750E0D-AA10-CE41-B0D7-ACA7C7264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5392B09-D405-D64D-A853-3217C13C2E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68A6A8C-9763-0D49-A3C1-D2BE9C302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AC9C-0A2B-784C-995D-66CCFD2EC9E6}" type="datetimeFigureOut">
              <a:rPr lang="de-DE" smtClean="0"/>
              <a:t>28.08.20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A6113B0-417B-7345-8CCA-CCDF2D9BA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BBF8A80-B685-ED46-BBE6-E9CF9B2E5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8E1C-8A2F-8D47-AEFF-1DBE3D5017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135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3625E9-EA16-164E-B3AC-6341D776E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680ED6D-63E5-2E42-9C68-33A299A73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AC9C-0A2B-784C-995D-66CCFD2EC9E6}" type="datetimeFigureOut">
              <a:rPr lang="de-DE" smtClean="0"/>
              <a:t>28.08.20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8069820-71AE-8E4B-9826-A0D3E0C1F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4EC81D5-2525-F248-8D3A-B2C0B89D6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8E1C-8A2F-8D47-AEFF-1DBE3D5017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8561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BD00E06-501F-514B-821D-8AD1211F8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AC9C-0A2B-784C-995D-66CCFD2EC9E6}" type="datetimeFigureOut">
              <a:rPr lang="de-DE" smtClean="0"/>
              <a:t>28.08.20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DA5FFB9-0DB4-7840-84DC-5B46504CB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88E20DB-2862-6041-8809-704E84DBC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8E1C-8A2F-8D47-AEFF-1DBE3D5017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7442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0394A3-B917-7F43-A67D-E87A9D904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B4EFC7-2454-DB4D-9B93-28E01D6E0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D473AA6-F4E5-3B4C-BF73-0E13B7A525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9ECB8AE-BA7F-6A4B-99B2-360AE5A17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AC9C-0A2B-784C-995D-66CCFD2EC9E6}" type="datetimeFigureOut">
              <a:rPr lang="de-DE" smtClean="0"/>
              <a:t>28.08.20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9C9D190-B0EA-F24C-9ABC-262826329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F7E71EA-8451-A740-8730-AE40C69DF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8E1C-8A2F-8D47-AEFF-1DBE3D5017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8555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64712B-018D-C746-B099-D3F86CA64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49DA668-8764-FF4E-99D7-C89AD7758D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3B84AD2-4C22-7D46-B57D-373B423294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61F5449-0D28-9F45-9A55-6E8AE0121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AAC9C-0A2B-784C-995D-66CCFD2EC9E6}" type="datetimeFigureOut">
              <a:rPr lang="de-DE" smtClean="0"/>
              <a:t>28.08.20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53D9359-BB62-7944-8C95-F97532968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BEADF6F-1CE1-5E44-8FFF-FB2116DF1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38E1C-8A2F-8D47-AEFF-1DBE3D5017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8546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DFE664D-6B94-394B-A962-6E490BDAF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402BCAB-57FF-714B-B9CD-C83A81248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59EC19-B868-5345-A5E6-1E7522AAEC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AAC9C-0A2B-784C-995D-66CCFD2EC9E6}" type="datetimeFigureOut">
              <a:rPr lang="de-DE" smtClean="0"/>
              <a:t>28.08.20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FAC049-6D4C-EA48-BC5D-4C77C19C80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652778-DF79-0A4A-8D55-5B379CE2F5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38E1C-8A2F-8D47-AEFF-1DBE3D5017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75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>
            <a:extLst>
              <a:ext uri="{FF2B5EF4-FFF2-40B4-BE49-F238E27FC236}">
                <a16:creationId xmlns:a16="http://schemas.microsoft.com/office/drawing/2014/main" id="{F13401BF-15C0-C642-B4E4-287FB6EFBACA}"/>
              </a:ext>
            </a:extLst>
          </p:cNvPr>
          <p:cNvSpPr/>
          <p:nvPr/>
        </p:nvSpPr>
        <p:spPr>
          <a:xfrm>
            <a:off x="1320799" y="4935537"/>
            <a:ext cx="485422" cy="496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38C2BEC1-0073-1344-B485-17D8DBB1D3C9}"/>
              </a:ext>
            </a:extLst>
          </p:cNvPr>
          <p:cNvSpPr/>
          <p:nvPr/>
        </p:nvSpPr>
        <p:spPr>
          <a:xfrm>
            <a:off x="1916111" y="4935537"/>
            <a:ext cx="485422" cy="496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21E800C-B0A9-CE41-8014-05C6083DBAC2}"/>
              </a:ext>
            </a:extLst>
          </p:cNvPr>
          <p:cNvSpPr/>
          <p:nvPr/>
        </p:nvSpPr>
        <p:spPr>
          <a:xfrm>
            <a:off x="2463620" y="4935537"/>
            <a:ext cx="485422" cy="496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7A9B8A0-1981-AA48-900C-BC4FCDD6BB14}"/>
              </a:ext>
            </a:extLst>
          </p:cNvPr>
          <p:cNvSpPr/>
          <p:nvPr/>
        </p:nvSpPr>
        <p:spPr>
          <a:xfrm>
            <a:off x="3058932" y="4935537"/>
            <a:ext cx="485422" cy="496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05C8512-4621-754A-8156-9428608094A2}"/>
              </a:ext>
            </a:extLst>
          </p:cNvPr>
          <p:cNvSpPr/>
          <p:nvPr/>
        </p:nvSpPr>
        <p:spPr>
          <a:xfrm>
            <a:off x="1325557" y="5702300"/>
            <a:ext cx="485422" cy="496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F04C3D1-D36D-9C46-B175-E5000384D628}"/>
              </a:ext>
            </a:extLst>
          </p:cNvPr>
          <p:cNvSpPr/>
          <p:nvPr/>
        </p:nvSpPr>
        <p:spPr>
          <a:xfrm>
            <a:off x="1920869" y="5702300"/>
            <a:ext cx="485422" cy="496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3FBC7AAD-4488-954C-B5AF-47DE42BE62A2}"/>
              </a:ext>
            </a:extLst>
          </p:cNvPr>
          <p:cNvSpPr/>
          <p:nvPr/>
        </p:nvSpPr>
        <p:spPr>
          <a:xfrm>
            <a:off x="2516181" y="5702300"/>
            <a:ext cx="485422" cy="496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12FA6187-288F-2C49-97A4-DC66B550F9D0}"/>
              </a:ext>
            </a:extLst>
          </p:cNvPr>
          <p:cNvSpPr/>
          <p:nvPr/>
        </p:nvSpPr>
        <p:spPr>
          <a:xfrm>
            <a:off x="3111493" y="5702300"/>
            <a:ext cx="485422" cy="496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C792A3E-D68F-9B42-871A-EFAEC99EA660}"/>
              </a:ext>
            </a:extLst>
          </p:cNvPr>
          <p:cNvSpPr/>
          <p:nvPr/>
        </p:nvSpPr>
        <p:spPr>
          <a:xfrm>
            <a:off x="3654244" y="4935537"/>
            <a:ext cx="485422" cy="496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D337CDC-085F-E241-B0FD-C4C0A5751554}"/>
              </a:ext>
            </a:extLst>
          </p:cNvPr>
          <p:cNvSpPr/>
          <p:nvPr/>
        </p:nvSpPr>
        <p:spPr>
          <a:xfrm>
            <a:off x="3706805" y="5702300"/>
            <a:ext cx="485422" cy="496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3F46E73-2214-384D-A90F-F84BC83D1630}"/>
              </a:ext>
            </a:extLst>
          </p:cNvPr>
          <p:cNvSpPr/>
          <p:nvPr/>
        </p:nvSpPr>
        <p:spPr>
          <a:xfrm>
            <a:off x="7882290" y="5083174"/>
            <a:ext cx="485422" cy="496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8923E6A-E560-7B4B-91C8-CF8F7532CA5C}"/>
              </a:ext>
            </a:extLst>
          </p:cNvPr>
          <p:cNvSpPr/>
          <p:nvPr/>
        </p:nvSpPr>
        <p:spPr>
          <a:xfrm>
            <a:off x="8477602" y="5083174"/>
            <a:ext cx="485422" cy="496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235A315-E21D-F54A-BFF6-14C45A483993}"/>
              </a:ext>
            </a:extLst>
          </p:cNvPr>
          <p:cNvSpPr/>
          <p:nvPr/>
        </p:nvSpPr>
        <p:spPr>
          <a:xfrm>
            <a:off x="9025111" y="5083174"/>
            <a:ext cx="485422" cy="496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B85A1E31-18D4-3E40-A7B9-A2700DDCAD70}"/>
              </a:ext>
            </a:extLst>
          </p:cNvPr>
          <p:cNvSpPr/>
          <p:nvPr/>
        </p:nvSpPr>
        <p:spPr>
          <a:xfrm>
            <a:off x="9620423" y="5083174"/>
            <a:ext cx="485422" cy="496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D9F127B-0895-F344-97DE-6CEC6A5AE416}"/>
              </a:ext>
            </a:extLst>
          </p:cNvPr>
          <p:cNvSpPr/>
          <p:nvPr/>
        </p:nvSpPr>
        <p:spPr>
          <a:xfrm>
            <a:off x="7887048" y="5849937"/>
            <a:ext cx="485422" cy="496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D0EE645-849D-BC40-A090-45BF966200B4}"/>
              </a:ext>
            </a:extLst>
          </p:cNvPr>
          <p:cNvSpPr/>
          <p:nvPr/>
        </p:nvSpPr>
        <p:spPr>
          <a:xfrm>
            <a:off x="8482360" y="5849937"/>
            <a:ext cx="485422" cy="496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44FBCC1-B2DF-7346-B189-55C045142389}"/>
              </a:ext>
            </a:extLst>
          </p:cNvPr>
          <p:cNvSpPr/>
          <p:nvPr/>
        </p:nvSpPr>
        <p:spPr>
          <a:xfrm>
            <a:off x="9077672" y="5849937"/>
            <a:ext cx="485422" cy="496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2B35B074-BEC7-6D4D-A69F-B92A17B9163D}"/>
              </a:ext>
            </a:extLst>
          </p:cNvPr>
          <p:cNvSpPr/>
          <p:nvPr/>
        </p:nvSpPr>
        <p:spPr>
          <a:xfrm>
            <a:off x="9672984" y="5849937"/>
            <a:ext cx="485422" cy="496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100BF4CC-5371-904D-A864-CA8A2E862A26}"/>
              </a:ext>
            </a:extLst>
          </p:cNvPr>
          <p:cNvSpPr/>
          <p:nvPr/>
        </p:nvSpPr>
        <p:spPr>
          <a:xfrm>
            <a:off x="10215735" y="5083174"/>
            <a:ext cx="485422" cy="496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C847653B-3CD6-6A40-A872-D86A591FEA49}"/>
              </a:ext>
            </a:extLst>
          </p:cNvPr>
          <p:cNvSpPr/>
          <p:nvPr/>
        </p:nvSpPr>
        <p:spPr>
          <a:xfrm>
            <a:off x="10268296" y="5849937"/>
            <a:ext cx="485422" cy="4967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83529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Microsoft Office User</cp:lastModifiedBy>
  <cp:revision>3</cp:revision>
  <cp:lastPrinted>2020-08-28T13:12:22Z</cp:lastPrinted>
  <dcterms:created xsi:type="dcterms:W3CDTF">2020-08-28T13:04:31Z</dcterms:created>
  <dcterms:modified xsi:type="dcterms:W3CDTF">2020-08-28T13:13:15Z</dcterms:modified>
</cp:coreProperties>
</file>